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B5AD-DB62-4017-9183-F911D4F470EC}" type="datetimeFigureOut">
              <a:rPr lang="bg-BG" smtClean="0"/>
              <a:t>27.9.2017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32EC-6652-4ABA-BC42-E34CEAC5EBD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897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B5AD-DB62-4017-9183-F911D4F470EC}" type="datetimeFigureOut">
              <a:rPr lang="bg-BG" smtClean="0"/>
              <a:t>27.9.2017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32EC-6652-4ABA-BC42-E34CEAC5EBD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4119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B5AD-DB62-4017-9183-F911D4F470EC}" type="datetimeFigureOut">
              <a:rPr lang="bg-BG" smtClean="0"/>
              <a:t>27.9.2017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32EC-6652-4ABA-BC42-E34CEAC5EBD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78163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B5AD-DB62-4017-9183-F911D4F470EC}" type="datetimeFigureOut">
              <a:rPr lang="bg-BG" smtClean="0"/>
              <a:t>27.9.2017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32EC-6652-4ABA-BC42-E34CEAC5EBD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2480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B5AD-DB62-4017-9183-F911D4F470EC}" type="datetimeFigureOut">
              <a:rPr lang="bg-BG" smtClean="0"/>
              <a:t>27.9.2017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32EC-6652-4ABA-BC42-E34CEAC5EBD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51459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B5AD-DB62-4017-9183-F911D4F470EC}" type="datetimeFigureOut">
              <a:rPr lang="bg-BG" smtClean="0"/>
              <a:t>27.9.2017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32EC-6652-4ABA-BC42-E34CEAC5EBD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74979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B5AD-DB62-4017-9183-F911D4F470EC}" type="datetimeFigureOut">
              <a:rPr lang="bg-BG" smtClean="0"/>
              <a:t>27.9.2017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32EC-6652-4ABA-BC42-E34CEAC5EBD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0467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B5AD-DB62-4017-9183-F911D4F470EC}" type="datetimeFigureOut">
              <a:rPr lang="bg-BG" smtClean="0"/>
              <a:t>27.9.2017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32EC-6652-4ABA-BC42-E34CEAC5EBD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94701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B5AD-DB62-4017-9183-F911D4F470EC}" type="datetimeFigureOut">
              <a:rPr lang="bg-BG" smtClean="0"/>
              <a:t>27.9.2017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32EC-6652-4ABA-BC42-E34CEAC5EBD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488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B5AD-DB62-4017-9183-F911D4F470EC}" type="datetimeFigureOut">
              <a:rPr lang="bg-BG" smtClean="0"/>
              <a:t>27.9.2017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32EC-6652-4ABA-BC42-E34CEAC5EBD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462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B5AD-DB62-4017-9183-F911D4F470EC}" type="datetimeFigureOut">
              <a:rPr lang="bg-BG" smtClean="0"/>
              <a:t>27.9.2017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D32EC-6652-4ABA-BC42-E34CEAC5EBD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63702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6B5AD-DB62-4017-9183-F911D4F470EC}" type="datetimeFigureOut">
              <a:rPr lang="bg-BG" smtClean="0"/>
              <a:t>27.9.2017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D32EC-6652-4ABA-BC42-E34CEAC5EBD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9903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764704"/>
            <a:ext cx="8568952" cy="2835747"/>
          </a:xfrm>
        </p:spPr>
        <p:txBody>
          <a:bodyPr>
            <a:normAutofit/>
          </a:bodyPr>
          <a:lstStyle/>
          <a:p>
            <a:r>
              <a:rPr lang="bg-BG" b="1" dirty="0" smtClean="0">
                <a:solidFill>
                  <a:srgbClr val="C00000"/>
                </a:solidFill>
              </a:rPr>
              <a:t>Национална програма за оптимизиране на ваксинопрофилактиката в Република България</a:t>
            </a:r>
            <a:endParaRPr lang="bg-BG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886200"/>
            <a:ext cx="8496944" cy="1752600"/>
          </a:xfrm>
        </p:spPr>
        <p:txBody>
          <a:bodyPr/>
          <a:lstStyle/>
          <a:p>
            <a:r>
              <a:rPr lang="bg-BG" b="1" i="1" dirty="0" smtClean="0"/>
              <a:t>Предложение от експертната среща попроблемите на ваксинопрофилактиката </a:t>
            </a:r>
          </a:p>
          <a:p>
            <a:r>
              <a:rPr lang="bg-BG" b="1" i="1" dirty="0" smtClean="0"/>
              <a:t>Панагюрище 2017 </a:t>
            </a:r>
            <a:endParaRPr lang="bg-BG" b="1" i="1" dirty="0"/>
          </a:p>
        </p:txBody>
      </p:sp>
    </p:spTree>
    <p:extLst>
      <p:ext uri="{BB962C8B-B14F-4D97-AF65-F5344CB8AC3E}">
        <p14:creationId xmlns:p14="http://schemas.microsoft.com/office/powerpoint/2010/main" val="417380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850106"/>
          </a:xfrm>
        </p:spPr>
        <p:txBody>
          <a:bodyPr>
            <a:normAutofit/>
          </a:bodyPr>
          <a:lstStyle/>
          <a:p>
            <a:r>
              <a:rPr lang="bg-BG" b="1" dirty="0" smtClean="0">
                <a:solidFill>
                  <a:srgbClr val="0070C0"/>
                </a:solidFill>
              </a:rPr>
              <a:t>Съдържание на програмата</a:t>
            </a:r>
            <a:endParaRPr lang="bg-BG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Снабдяване, съхранение и транспорт на ваксините</a:t>
            </a: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Изпълнение на имунизационния календар (задължителни и препоръчителни ваксини)</a:t>
            </a:r>
          </a:p>
          <a:p>
            <a:r>
              <a:rPr lang="ru-RU" b="1" dirty="0" smtClean="0"/>
              <a:t>Електронен регистър за изпълнение на ваксиналната програма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Регистрация на нежелани реакции</a:t>
            </a:r>
          </a:p>
        </p:txBody>
      </p:sp>
    </p:spTree>
    <p:extLst>
      <p:ext uri="{BB962C8B-B14F-4D97-AF65-F5344CB8AC3E}">
        <p14:creationId xmlns:p14="http://schemas.microsoft.com/office/powerpoint/2010/main" val="275301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922114"/>
          </a:xfrm>
        </p:spPr>
        <p:txBody>
          <a:bodyPr>
            <a:normAutofit/>
          </a:bodyPr>
          <a:lstStyle/>
          <a:p>
            <a:r>
              <a:rPr lang="bg-BG" b="1" dirty="0" smtClean="0">
                <a:solidFill>
                  <a:srgbClr val="0070C0"/>
                </a:solidFill>
              </a:rPr>
              <a:t>Съдържание на програмата</a:t>
            </a:r>
            <a:endParaRPr lang="bg-BG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Процедури_внедряване на нови ваксини, отказ (при необходимост)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Мониторинг на ваксинопредотвратимите заболявания</a:t>
            </a:r>
          </a:p>
          <a:p>
            <a:r>
              <a:rPr lang="ru-RU" b="1" dirty="0" smtClean="0"/>
              <a:t>Икономически анализ_методика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Постоянно действаща проваксинална кампания </a:t>
            </a:r>
            <a:endParaRPr lang="bg-BG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00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Очаквана полза от програмата</a:t>
            </a:r>
            <a:endParaRPr lang="bg-BG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b="1" dirty="0" smtClean="0"/>
          </a:p>
          <a:p>
            <a:r>
              <a:rPr lang="ru-RU" b="1" dirty="0" smtClean="0"/>
              <a:t>Повод за подробен анализ на дейността в тази област, въз основа на който могат да се разработят политики и механизми за преодоляване на констатирани слабости. 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176298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rgbClr val="C00000"/>
                </a:solidFill>
              </a:rPr>
              <a:t>Очаквана полза от програмата</a:t>
            </a:r>
            <a:endParaRPr lang="bg-BG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B0F0"/>
                </a:solidFill>
              </a:rPr>
              <a:t>Всеобхватен документ отразяващ цялостната политика на държавата в областта на ваксинопрофилактиката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Оптимизиране на координацията между институциите и организациите, които имат отношение към имунопрофилактиката</a:t>
            </a:r>
            <a:r>
              <a:rPr lang="ru-RU" dirty="0" smtClean="0"/>
              <a:t>.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67716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>
                <a:solidFill>
                  <a:srgbClr val="FF0000"/>
                </a:solidFill>
              </a:rPr>
              <a:t>Очаквана полза от програмата</a:t>
            </a:r>
            <a:endParaRPr lang="bg-BG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dirty="0" smtClean="0"/>
          </a:p>
          <a:p>
            <a:endParaRPr lang="bg-BG" dirty="0"/>
          </a:p>
          <a:p>
            <a:pPr marL="0" indent="0" algn="ctr">
              <a:buNone/>
            </a:pPr>
            <a:r>
              <a:rPr lang="bg-BG" sz="5400" b="1" dirty="0" smtClean="0">
                <a:solidFill>
                  <a:srgbClr val="0070C0"/>
                </a:solidFill>
              </a:rPr>
              <a:t>Усъвършенстване </a:t>
            </a:r>
            <a:r>
              <a:rPr lang="bg-BG" sz="5400" b="1" dirty="0">
                <a:solidFill>
                  <a:srgbClr val="0070C0"/>
                </a:solidFill>
              </a:rPr>
              <a:t>на имунопрофилактиката в България. </a:t>
            </a:r>
            <a:endParaRPr lang="bg-BG" sz="5400" b="1" dirty="0" smtClean="0">
              <a:solidFill>
                <a:srgbClr val="0070C0"/>
              </a:solidFill>
              <a:effectLst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948189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143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Национална програма за оптимизиране на ваксинопрофилактиката в Република България</vt:lpstr>
      <vt:lpstr>Съдържание на програмата</vt:lpstr>
      <vt:lpstr>Съдържание на програмата</vt:lpstr>
      <vt:lpstr>Очаквана полза от програмата</vt:lpstr>
      <vt:lpstr>Очаквана полза от програмата</vt:lpstr>
      <vt:lpstr>Очаквана полза от програмата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Национална програма за оптимизиране на ваксинопрофилактиката в Република България</dc:title>
  <dc:creator>User</dc:creator>
  <cp:lastModifiedBy>User</cp:lastModifiedBy>
  <cp:revision>3</cp:revision>
  <dcterms:created xsi:type="dcterms:W3CDTF">2017-09-27T09:02:07Z</dcterms:created>
  <dcterms:modified xsi:type="dcterms:W3CDTF">2017-09-27T09:23:59Z</dcterms:modified>
</cp:coreProperties>
</file>